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6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宽屏</PresentationFormat>
  <Paragraphs>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zc w</cp:lastModifiedBy>
  <cp:revision>3</cp:revision>
  <dcterms:created xsi:type="dcterms:W3CDTF">2024-10-17T19:29:31Z</dcterms:created>
  <dcterms:modified xsi:type="dcterms:W3CDTF">2024-10-19T03:08:32Z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2052-11.1.0.11711</vt:lpwstr>
  </property>
</Properties>
</file>